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DB36E-B082-952C-14E0-C333C3AF0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513C3-04B4-766F-989C-C070A7499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D6A0C-8FC2-2C5C-A5D6-D38CC6AB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38277-88EB-B6D8-DA35-B337057F1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8B31C-FC20-D1FA-F5E3-18AF30DB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0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415E-E08B-35EE-EF3A-D2210E890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08456-F3DB-7641-A797-2AB6800B0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26538-8628-E3A1-47B4-AF7773D15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BC09A-0EF2-0CA7-B129-D8D66D2A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8185-CA35-ABDB-C076-3CC1B0A5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0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C9A71E-6EA3-E3E4-4683-630BA8F29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CE0AC-A2DB-23DA-62AD-949DA85B2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25200-E8C5-2936-8E93-19BC059BD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7B102-0737-4251-8670-2FA992BC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5A103-0146-AC79-B159-F4A77FA2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1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DC917-BCF1-04E9-C0D4-CCF24FFCD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FE827-BF60-A221-0AAE-C5AAA7225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73DAC-256C-254E-8784-6CF5F40C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2B89A-3303-68C2-1F33-52256087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207F-FF5F-0956-EC33-9368F271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8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76EA9-8217-3F94-A054-AFD60EEA4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B688B-A566-E6F7-1D16-78970C715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846FD-1634-31C3-EACB-BF18C2890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CE5DA-D44E-2430-A4F5-1032E1A1A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C323-DE73-2DCC-846C-224CC12C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2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007BE-27C1-7F53-A46D-379253B8A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0069F-F136-54E1-B921-2ABD27355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ABFA9-4094-076B-2E2D-D5FDC2FD9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9B445-3757-468B-AC8A-980E9C6A3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23291-B32A-91CD-293A-43A9FA595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34996-4D03-840E-1455-6089C941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2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3722E-9F18-A6A2-A50E-D2534FCB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1A6B2-4ADB-6E43-AB76-626C4B8D5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423FB-B647-A157-2205-A2F372603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6AFDA7-CDED-8B60-C00C-85EC3F702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5C5F3-5F16-6332-2758-9ED49871F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074ED3-9E50-85D6-3A28-09937B8D5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6E045-AEB2-A6E8-7585-62A3912DE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A488C6-7855-4546-4AC6-722213347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8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6576-2BEC-736D-0DAC-22715943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91F877-A63E-C287-0AA5-B019268A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A3063-E519-8675-480A-A737CCC3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71359-E759-B492-F870-84392CCE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2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78C43F-2FF2-C15F-2AE5-07B9AC50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AFE5F-CBED-A71E-0DAB-190C9DB3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E1E34-568F-F276-9D3E-31D0DE994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8C57-163A-F792-3D32-04ED6F762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75FB1-2F33-C31B-A461-E8F66258E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6D54F-BEE9-030A-34D8-CA13B2284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1227A-D0FD-7A3E-728B-A7B3376B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ED95C-2AB4-74FA-005C-3C6DFEB4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7B79F-07F1-40CB-6EDB-FC27D251C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84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D0A56-5AD4-1152-BE41-92BE72F8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95A2DC-663B-0E2E-AB6A-91660E847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4A5F5-EE8B-9808-4471-170A304C1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F8925-2C7C-98A3-C1B8-E30EDAD91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594A3-D80D-21D4-C402-3432F20B1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6161F-E0D3-A252-3C6B-954A0EBF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3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CCFAF5-1A39-5B5B-57FA-A58C23A42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84152-0E0F-1F31-8A8E-7734C708F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14560-32D2-6B8B-0B5E-E1207D3B1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3094-0363-42D0-9399-6702A85DE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D837E-BE71-3EE7-5903-B5B6EAA43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7B3CE-794E-F7DB-B305-914FB64B7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939B6-C5AE-4919-A1B9-667177CCD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8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8BA9-2899-16E9-660B-87CF7223C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DC71D-5898-0411-EF2E-A96372D920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C68745-B344-76AF-C9F0-D1B7A45A2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64" y="853189"/>
            <a:ext cx="9246788" cy="56051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D31C8-94C6-38E1-8896-32954E1D96F8}"/>
              </a:ext>
            </a:extLst>
          </p:cNvPr>
          <p:cNvSpPr txBox="1"/>
          <p:nvPr/>
        </p:nvSpPr>
        <p:spPr>
          <a:xfrm>
            <a:off x="3038765" y="286327"/>
            <a:ext cx="527396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Revised Strategic Plan (From Go Team Feedback)</a:t>
            </a:r>
          </a:p>
        </p:txBody>
      </p:sp>
    </p:spTree>
    <p:extLst>
      <p:ext uri="{BB962C8B-B14F-4D97-AF65-F5344CB8AC3E}">
        <p14:creationId xmlns:p14="http://schemas.microsoft.com/office/powerpoint/2010/main" val="317805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8BA9-2899-16E9-660B-87CF7223C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000" y="965201"/>
            <a:ext cx="8890000" cy="2544762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D31C8-94C6-38E1-8896-32954E1D96F8}"/>
              </a:ext>
            </a:extLst>
          </p:cNvPr>
          <p:cNvSpPr txBox="1"/>
          <p:nvPr/>
        </p:nvSpPr>
        <p:spPr>
          <a:xfrm>
            <a:off x="3038765" y="286327"/>
            <a:ext cx="5273962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Meeting Calendar Review and Update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6F93ED-D078-639A-0963-BAFA43C3A4C9}"/>
              </a:ext>
            </a:extLst>
          </p:cNvPr>
          <p:cNvSpPr txBox="1"/>
          <p:nvPr/>
        </p:nvSpPr>
        <p:spPr>
          <a:xfrm>
            <a:off x="1524000" y="1405469"/>
            <a:ext cx="831220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Meeting #1 – Sept. 7,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Meeting #2 – Nov. 7, 2022 (Mon.)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Meeting #3 – Dec. 14, 2022 (Wed.)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Meeting #4 – Jan. 30, 2023 (Mon.)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Meeting #5 – Feb. 13, 2023 (Mon.)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highlight>
                  <a:srgbClr val="FFFF00"/>
                </a:highlight>
              </a:rPr>
              <a:t>Meeting #6 – Mar. 22, 2023 (Wed.) – (Has to occur prior to March 17</a:t>
            </a:r>
            <a:r>
              <a:rPr lang="en-US" sz="2000" baseline="30000" dirty="0">
                <a:solidFill>
                  <a:srgbClr val="0070C0"/>
                </a:solidFill>
                <a:highlight>
                  <a:srgbClr val="FFFF00"/>
                </a:highlight>
              </a:rPr>
              <a:t>th</a:t>
            </a:r>
            <a:r>
              <a:rPr lang="en-US" sz="2000" dirty="0">
                <a:solidFill>
                  <a:srgbClr val="0070C0"/>
                </a:solidFill>
                <a:highlight>
                  <a:srgbClr val="FFFF00"/>
                </a:highlight>
              </a:rPr>
              <a:t>)</a:t>
            </a:r>
            <a:br>
              <a:rPr lang="en-US" sz="2000" dirty="0"/>
            </a:br>
            <a:r>
              <a:rPr lang="en-US" sz="800" dirty="0"/>
              <a:t> 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F0965-62CB-7177-159F-544AF255CFFC}"/>
              </a:ext>
            </a:extLst>
          </p:cNvPr>
          <p:cNvSpPr txBox="1"/>
          <p:nvPr/>
        </p:nvSpPr>
        <p:spPr>
          <a:xfrm>
            <a:off x="1778000" y="4188837"/>
            <a:ext cx="772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Proposed dates </a:t>
            </a:r>
            <a:r>
              <a:rPr lang="en-US" sz="2000" dirty="0"/>
              <a:t>– Monday, March 13</a:t>
            </a:r>
            <a:r>
              <a:rPr lang="en-US" sz="2000" baseline="30000" dirty="0"/>
              <a:t>th</a:t>
            </a:r>
            <a:r>
              <a:rPr lang="en-US" sz="2000" dirty="0"/>
              <a:t> or Wednesday, March 15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135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F83FB2-ECCA-8979-4557-05A2366649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0" r="23298" b="880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5" name="Rectangle 2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98BA9-2899-16E9-660B-87CF7223C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br>
              <a:rPr lang="en-US" sz="4800" kern="1200" dirty="0">
                <a:latin typeface="+mj-lt"/>
                <a:ea typeface="+mj-ea"/>
                <a:cs typeface="+mj-cs"/>
              </a:rPr>
            </a:br>
            <a:br>
              <a:rPr lang="en-US" sz="4800" kern="1200" dirty="0">
                <a:latin typeface="+mj-lt"/>
                <a:ea typeface="+mj-ea"/>
                <a:cs typeface="+mj-cs"/>
              </a:rPr>
            </a:br>
            <a:endParaRPr lang="en-US" sz="4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6F93ED-D078-639A-0963-BAFA43C3A4C9}"/>
              </a:ext>
            </a:extLst>
          </p:cNvPr>
          <p:cNvSpPr txBox="1"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D31C8-94C6-38E1-8896-32954E1D96F8}"/>
              </a:ext>
            </a:extLst>
          </p:cNvPr>
          <p:cNvSpPr txBox="1"/>
          <p:nvPr/>
        </p:nvSpPr>
        <p:spPr>
          <a:xfrm>
            <a:off x="2162086" y="286327"/>
            <a:ext cx="615064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Tech Fair Winners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F0965-62CB-7177-159F-544AF255CFFC}"/>
              </a:ext>
            </a:extLst>
          </p:cNvPr>
          <p:cNvSpPr txBox="1"/>
          <p:nvPr/>
        </p:nvSpPr>
        <p:spPr>
          <a:xfrm>
            <a:off x="1667164" y="4181431"/>
            <a:ext cx="772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9993D4-7E45-C901-7E45-11D000EB5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65662"/>
              </p:ext>
            </p:extLst>
          </p:nvPr>
        </p:nvGraphicFramePr>
        <p:xfrm>
          <a:off x="974220" y="992411"/>
          <a:ext cx="8352315" cy="2178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463">
                  <a:extLst>
                    <a:ext uri="{9D8B030D-6E8A-4147-A177-3AD203B41FA5}">
                      <a16:colId xmlns:a16="http://schemas.microsoft.com/office/drawing/2014/main" val="1080226709"/>
                    </a:ext>
                  </a:extLst>
                </a:gridCol>
                <a:gridCol w="1670463">
                  <a:extLst>
                    <a:ext uri="{9D8B030D-6E8A-4147-A177-3AD203B41FA5}">
                      <a16:colId xmlns:a16="http://schemas.microsoft.com/office/drawing/2014/main" val="1359795797"/>
                    </a:ext>
                  </a:extLst>
                </a:gridCol>
                <a:gridCol w="1670463">
                  <a:extLst>
                    <a:ext uri="{9D8B030D-6E8A-4147-A177-3AD203B41FA5}">
                      <a16:colId xmlns:a16="http://schemas.microsoft.com/office/drawing/2014/main" val="3114732416"/>
                    </a:ext>
                  </a:extLst>
                </a:gridCol>
                <a:gridCol w="1670463">
                  <a:extLst>
                    <a:ext uri="{9D8B030D-6E8A-4147-A177-3AD203B41FA5}">
                      <a16:colId xmlns:a16="http://schemas.microsoft.com/office/drawing/2014/main" val="3678016368"/>
                    </a:ext>
                  </a:extLst>
                </a:gridCol>
                <a:gridCol w="1670463">
                  <a:extLst>
                    <a:ext uri="{9D8B030D-6E8A-4147-A177-3AD203B41FA5}">
                      <a16:colId xmlns:a16="http://schemas.microsoft.com/office/drawing/2014/main" val="3793530969"/>
                    </a:ext>
                  </a:extLst>
                </a:gridCol>
              </a:tblGrid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Dobbs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Grades 03~04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Video Production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2nd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Team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216951"/>
                  </a:ext>
                </a:extLst>
              </a:tr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Dobbs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Grades 03~04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Video Production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2nd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Team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21425"/>
                  </a:ext>
                </a:extLst>
              </a:tr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Dobbs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Grades 05~06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Individual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14516"/>
                  </a:ext>
                </a:extLst>
              </a:tr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Dobbs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Grades 05~06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Graphic Design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Individual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013027"/>
                  </a:ext>
                </a:extLst>
              </a:tr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Dobbs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Grades 05~06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Robotics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3rd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Team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2979"/>
                  </a:ext>
                </a:extLst>
              </a:tr>
              <a:tr h="3630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Dobbs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Grades 05~06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Robotics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3rd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Team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8575" marR="28575" marT="19050" marB="1905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5086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E5A192-8DD4-DE40-9021-0A76C1A810A2}"/>
              </a:ext>
            </a:extLst>
          </p:cNvPr>
          <p:cNvSpPr txBox="1"/>
          <p:nvPr/>
        </p:nvSpPr>
        <p:spPr>
          <a:xfrm>
            <a:off x="3102123" y="3555050"/>
            <a:ext cx="4221623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masis MT Pro Black" panose="02040A04050005020304" pitchFamily="18" charset="0"/>
              </a:rPr>
              <a:t>Science Fair Winners  </a:t>
            </a:r>
          </a:p>
          <a:p>
            <a:pPr algn="ctr"/>
            <a:r>
              <a:rPr lang="en-US" dirty="0"/>
              <a:t>3 students – All placed 2</a:t>
            </a:r>
            <a:r>
              <a:rPr lang="en-US" baseline="30000" dirty="0"/>
              <a:t>nd</a:t>
            </a:r>
            <a:r>
              <a:rPr lang="en-US" dirty="0"/>
              <a:t>!  </a:t>
            </a:r>
          </a:p>
          <a:p>
            <a:pPr algn="ctr"/>
            <a:r>
              <a:rPr lang="en-US" dirty="0"/>
              <a:t>Will attend District Awards Ceremony.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CF7EA9-0985-22D7-C5B6-F2CFE00ECB5D}"/>
              </a:ext>
            </a:extLst>
          </p:cNvPr>
          <p:cNvSpPr txBox="1"/>
          <p:nvPr/>
        </p:nvSpPr>
        <p:spPr>
          <a:xfrm>
            <a:off x="3025211" y="4952878"/>
            <a:ext cx="4366901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Spelling Bee Winner!</a:t>
            </a:r>
          </a:p>
          <a:p>
            <a:pPr algn="ctr"/>
            <a:r>
              <a:rPr lang="en-US" dirty="0"/>
              <a:t>Placed 2</a:t>
            </a:r>
            <a:r>
              <a:rPr lang="en-US" baseline="30000" dirty="0"/>
              <a:t>nd</a:t>
            </a:r>
            <a:r>
              <a:rPr lang="en-US" dirty="0"/>
              <a:t> in District Spelling Bee </a:t>
            </a:r>
          </a:p>
        </p:txBody>
      </p:sp>
    </p:spTree>
    <p:extLst>
      <p:ext uri="{BB962C8B-B14F-4D97-AF65-F5344CB8AC3E}">
        <p14:creationId xmlns:p14="http://schemas.microsoft.com/office/powerpoint/2010/main" val="338230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98BA9-2899-16E9-660B-87CF7223C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8751" y="2997726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br>
              <a:rPr lang="en-US" sz="4800" kern="1200" dirty="0">
                <a:latin typeface="+mj-lt"/>
                <a:ea typeface="+mj-ea"/>
                <a:cs typeface="+mj-cs"/>
              </a:rPr>
            </a:br>
            <a:br>
              <a:rPr lang="en-US" sz="4800" kern="1200" dirty="0">
                <a:latin typeface="+mj-lt"/>
                <a:ea typeface="+mj-ea"/>
                <a:cs typeface="+mj-cs"/>
              </a:rPr>
            </a:br>
            <a:endParaRPr lang="en-US" sz="4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6F93ED-D078-639A-0963-BAFA43C3A4C9}"/>
              </a:ext>
            </a:extLst>
          </p:cNvPr>
          <p:cNvSpPr txBox="1"/>
          <p:nvPr/>
        </p:nvSpPr>
        <p:spPr>
          <a:xfrm>
            <a:off x="448056" y="2258171"/>
            <a:ext cx="2804504" cy="391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BD31C8-94C6-38E1-8896-32954E1D96F8}"/>
              </a:ext>
            </a:extLst>
          </p:cNvPr>
          <p:cNvSpPr txBox="1"/>
          <p:nvPr/>
        </p:nvSpPr>
        <p:spPr>
          <a:xfrm>
            <a:off x="2162086" y="286327"/>
            <a:ext cx="6150641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Academic Family Engagement</a:t>
            </a:r>
          </a:p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Sip &amp; Paint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2F0965-62CB-7177-159F-544AF255CFFC}"/>
              </a:ext>
            </a:extLst>
          </p:cNvPr>
          <p:cNvSpPr txBox="1"/>
          <p:nvPr/>
        </p:nvSpPr>
        <p:spPr>
          <a:xfrm>
            <a:off x="1667164" y="4181431"/>
            <a:ext cx="772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96373C6-ADB9-BA35-E296-DBCCC1CAB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399" y="1700613"/>
            <a:ext cx="5790621" cy="430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9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189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Amasis MT Pro Black</vt:lpstr>
      <vt:lpstr>Arial</vt:lpstr>
      <vt:lpstr>Calibri</vt:lpstr>
      <vt:lpstr>Calibri Light</vt:lpstr>
      <vt:lpstr>Century Gothic</vt:lpstr>
      <vt:lpstr>Office Theme</vt:lpstr>
      <vt:lpstr>PowerPoint Presentation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Ragin, Tiffany</dc:creator>
  <cp:lastModifiedBy>Ragin, Tiffany</cp:lastModifiedBy>
  <cp:revision>3</cp:revision>
  <dcterms:created xsi:type="dcterms:W3CDTF">2023-01-30T20:20:47Z</dcterms:created>
  <dcterms:modified xsi:type="dcterms:W3CDTF">2023-01-30T20:51:12Z</dcterms:modified>
</cp:coreProperties>
</file>